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90" r:id="rId11"/>
    <p:sldId id="29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994" autoAdjust="0"/>
  </p:normalViewPr>
  <p:slideViewPr>
    <p:cSldViewPr>
      <p:cViewPr varScale="1">
        <p:scale>
          <a:sx n="74" d="100"/>
          <a:sy n="74" d="100"/>
        </p:scale>
        <p:origin x="-8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21.10.2019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4755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993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6416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0822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4296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5854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2267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4285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6086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2736304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17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916832"/>
            <a:ext cx="6624736" cy="2448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ЗАКЛИК ДО СПРАВЕДЛИВОСТІ, ЗАХИСТУ ТА СИЛИ</a:t>
            </a:r>
            <a:endParaRPr lang="ru-RU" sz="40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Устань же, 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могутній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попередь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кинь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коліна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Мечем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душу мою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збережи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безбожного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бунтівного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526017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я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правді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побачу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обличчя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збудившись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насичусь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подобою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Духу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851928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Вислухай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Господи Боже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правду мою,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послухай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благання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Почуй молитву мою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уст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необлудних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83568" y="62068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лиця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нехай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вирок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вийде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очі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бачать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мою правоту!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251588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випробував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Духу,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навістив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уночі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перетопив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й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знайшов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чогось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злого.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роздумував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лихе з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уст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виходило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03725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людських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ділах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за словом уст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стерігся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доріг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гнобителя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47645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Зміцняй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стопи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дорогах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кроки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хиталися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811264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 кличу до Тебе,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Отче,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відповіси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Боже,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нахили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ухо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мене,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вислухай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мову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мою,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192829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покажи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дивну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Свою, Спасителю тих,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вдається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Тебе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заколотників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правиці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17537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Хорони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як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зіницю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Свою, дочку ока, 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крил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заховай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759612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70</Words>
  <Application>Microsoft Office PowerPoint</Application>
  <PresentationFormat>Экран (4:3)</PresentationFormat>
  <Paragraphs>63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17</vt:lpstr>
      <vt:lpstr>ПСАЛОМ 17:1</vt:lpstr>
      <vt:lpstr>ПСАЛОМ 17:2</vt:lpstr>
      <vt:lpstr>ПСАЛОМ 17:3</vt:lpstr>
      <vt:lpstr>ПСАЛОМ 17:4</vt:lpstr>
      <vt:lpstr>ПСАЛОМ 17:5</vt:lpstr>
      <vt:lpstr>ПСАЛОМ 17:6</vt:lpstr>
      <vt:lpstr>ПСАЛОМ 17:7</vt:lpstr>
      <vt:lpstr>ПСАЛОМ 17:8</vt:lpstr>
      <vt:lpstr>ПСАЛОМ 17:13</vt:lpstr>
      <vt:lpstr>ПСАЛОМ 17:15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167</cp:revision>
  <dcterms:created xsi:type="dcterms:W3CDTF">2011-03-25T18:27:23Z</dcterms:created>
  <dcterms:modified xsi:type="dcterms:W3CDTF">2019-10-21T20:02:19Z</dcterms:modified>
</cp:coreProperties>
</file>